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12" r:id="rId5"/>
    <p:sldId id="316" r:id="rId6"/>
    <p:sldId id="330" r:id="rId7"/>
    <p:sldId id="310" r:id="rId8"/>
    <p:sldId id="331" r:id="rId9"/>
    <p:sldId id="320" r:id="rId10"/>
    <p:sldId id="3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5A64F-6131-454D-B4FB-F8DF9F49800B}" v="439" dt="2024-03-21T13:10:43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717" autoAdjust="0"/>
  </p:normalViewPr>
  <p:slideViewPr>
    <p:cSldViewPr snapToGrid="0">
      <p:cViewPr varScale="1">
        <p:scale>
          <a:sx n="70" d="100"/>
          <a:sy n="70" d="100"/>
        </p:scale>
        <p:origin x="128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8CF95-628B-4CB1-8C20-8A6CDAE953D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AB7479-F510-4C90-9138-9D7037658AD8}">
      <dgm:prSet/>
      <dgm:spPr/>
      <dgm:t>
        <a:bodyPr/>
        <a:lstStyle/>
        <a:p>
          <a:r>
            <a:rPr lang="en-US"/>
            <a:t>Features of the system</a:t>
          </a:r>
        </a:p>
      </dgm:t>
    </dgm:pt>
    <dgm:pt modelId="{B8C4511A-9114-4E01-B18A-B6FAF1E35F39}" type="parTrans" cxnId="{E52BEDD1-90B6-4E02-B1CC-532DE39B85DB}">
      <dgm:prSet/>
      <dgm:spPr/>
      <dgm:t>
        <a:bodyPr/>
        <a:lstStyle/>
        <a:p>
          <a:endParaRPr lang="en-US"/>
        </a:p>
      </dgm:t>
    </dgm:pt>
    <dgm:pt modelId="{748D08E3-CDDA-4C9D-B361-333F946EF223}" type="sibTrans" cxnId="{E52BEDD1-90B6-4E02-B1CC-532DE39B85DB}">
      <dgm:prSet/>
      <dgm:spPr/>
      <dgm:t>
        <a:bodyPr/>
        <a:lstStyle/>
        <a:p>
          <a:endParaRPr lang="en-US"/>
        </a:p>
      </dgm:t>
    </dgm:pt>
    <dgm:pt modelId="{628A3055-A357-4F52-A460-A890517D9D69}">
      <dgm:prSet/>
      <dgm:spPr/>
      <dgm:t>
        <a:bodyPr/>
        <a:lstStyle/>
        <a:p>
          <a:r>
            <a:rPr lang="en-US"/>
            <a:t>Technologies used</a:t>
          </a:r>
        </a:p>
      </dgm:t>
    </dgm:pt>
    <dgm:pt modelId="{115F18E4-E0DF-4D79-BCF3-AAD7BA443D29}" type="parTrans" cxnId="{F1D578C9-500D-4B1B-8903-FDFBB9E83267}">
      <dgm:prSet/>
      <dgm:spPr/>
      <dgm:t>
        <a:bodyPr/>
        <a:lstStyle/>
        <a:p>
          <a:endParaRPr lang="en-US"/>
        </a:p>
      </dgm:t>
    </dgm:pt>
    <dgm:pt modelId="{3597F79F-CEBC-435C-964C-F5140CF30334}" type="sibTrans" cxnId="{F1D578C9-500D-4B1B-8903-FDFBB9E83267}">
      <dgm:prSet/>
      <dgm:spPr/>
      <dgm:t>
        <a:bodyPr/>
        <a:lstStyle/>
        <a:p>
          <a:endParaRPr lang="en-US"/>
        </a:p>
      </dgm:t>
    </dgm:pt>
    <dgm:pt modelId="{6878F48F-D834-4ED6-9624-70EC1876B18F}">
      <dgm:prSet/>
      <dgm:spPr/>
      <dgm:t>
        <a:bodyPr/>
        <a:lstStyle/>
        <a:p>
          <a:r>
            <a:rPr lang="en-US"/>
            <a:t>Video Demonstration</a:t>
          </a:r>
        </a:p>
      </dgm:t>
    </dgm:pt>
    <dgm:pt modelId="{7FCE29E8-AA0D-4DE3-BCEC-0A45B00F4DC5}" type="parTrans" cxnId="{D53E2668-F718-4BCF-A875-E9912FF0E2C1}">
      <dgm:prSet/>
      <dgm:spPr/>
      <dgm:t>
        <a:bodyPr/>
        <a:lstStyle/>
        <a:p>
          <a:endParaRPr lang="en-US"/>
        </a:p>
      </dgm:t>
    </dgm:pt>
    <dgm:pt modelId="{C169E00E-F784-44AD-953C-EC6EDA4B4546}" type="sibTrans" cxnId="{D53E2668-F718-4BCF-A875-E9912FF0E2C1}">
      <dgm:prSet/>
      <dgm:spPr/>
      <dgm:t>
        <a:bodyPr/>
        <a:lstStyle/>
        <a:p>
          <a:endParaRPr lang="en-US"/>
        </a:p>
      </dgm:t>
    </dgm:pt>
    <dgm:pt modelId="{2DC9C8E6-21EC-4C99-9119-CA37056DFEFD}">
      <dgm:prSet/>
      <dgm:spPr/>
      <dgm:t>
        <a:bodyPr/>
        <a:lstStyle/>
        <a:p>
          <a:r>
            <a:rPr lang="en-US"/>
            <a:t>Contacts</a:t>
          </a:r>
        </a:p>
      </dgm:t>
    </dgm:pt>
    <dgm:pt modelId="{7A2C86C8-7020-41CB-BF7A-590AC4D285CB}" type="parTrans" cxnId="{901FACC3-1283-4382-976C-A19159ED1453}">
      <dgm:prSet/>
      <dgm:spPr/>
      <dgm:t>
        <a:bodyPr/>
        <a:lstStyle/>
        <a:p>
          <a:endParaRPr lang="en-US"/>
        </a:p>
      </dgm:t>
    </dgm:pt>
    <dgm:pt modelId="{6E736AC6-506C-4503-84A1-102B2A29C03D}" type="sibTrans" cxnId="{901FACC3-1283-4382-976C-A19159ED1453}">
      <dgm:prSet/>
      <dgm:spPr/>
      <dgm:t>
        <a:bodyPr/>
        <a:lstStyle/>
        <a:p>
          <a:endParaRPr lang="en-US"/>
        </a:p>
      </dgm:t>
    </dgm:pt>
    <dgm:pt modelId="{BDE2CB29-2B78-44FC-AAD7-2BF4076AA845}" type="pres">
      <dgm:prSet presAssocID="{8688CF95-628B-4CB1-8C20-8A6CDAE953D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12FABE-2BC3-4AEA-B642-6BAD350481D2}" type="pres">
      <dgm:prSet presAssocID="{F7AB7479-F510-4C90-9138-9D7037658AD8}" presName="compNode" presStyleCnt="0"/>
      <dgm:spPr/>
    </dgm:pt>
    <dgm:pt modelId="{35D3AFE5-A4CA-4566-B2AF-95741EC6F551}" type="pres">
      <dgm:prSet presAssocID="{F7AB7479-F510-4C90-9138-9D7037658A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0091090-A587-4B85-9D51-3FAFD8FCAE92}" type="pres">
      <dgm:prSet presAssocID="{F7AB7479-F510-4C90-9138-9D7037658AD8}" presName="spaceRect" presStyleCnt="0"/>
      <dgm:spPr/>
    </dgm:pt>
    <dgm:pt modelId="{68E0D295-FE57-4D22-B510-C9BBD5EE17C6}" type="pres">
      <dgm:prSet presAssocID="{F7AB7479-F510-4C90-9138-9D7037658AD8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1861A28-A8DE-497E-906D-3C53550F9DED}" type="pres">
      <dgm:prSet presAssocID="{748D08E3-CDDA-4C9D-B361-333F946EF223}" presName="sibTrans" presStyleCnt="0"/>
      <dgm:spPr/>
    </dgm:pt>
    <dgm:pt modelId="{B641E930-5ED0-4620-8A6A-022E0D7CBEC0}" type="pres">
      <dgm:prSet presAssocID="{628A3055-A357-4F52-A460-A890517D9D69}" presName="compNode" presStyleCnt="0"/>
      <dgm:spPr/>
    </dgm:pt>
    <dgm:pt modelId="{F152AC40-AD54-4C5B-8E00-174D4EE55B74}" type="pres">
      <dgm:prSet presAssocID="{628A3055-A357-4F52-A460-A890517D9D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4F139B7-D647-4744-B9D6-8D7B8C3AA32B}" type="pres">
      <dgm:prSet presAssocID="{628A3055-A357-4F52-A460-A890517D9D69}" presName="spaceRect" presStyleCnt="0"/>
      <dgm:spPr/>
    </dgm:pt>
    <dgm:pt modelId="{22A567E9-1A9D-4DE1-8996-C51599A662E4}" type="pres">
      <dgm:prSet presAssocID="{628A3055-A357-4F52-A460-A890517D9D69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C1FDA0A-D4BD-42CC-BE3B-017EB2256BDF}" type="pres">
      <dgm:prSet presAssocID="{3597F79F-CEBC-435C-964C-F5140CF30334}" presName="sibTrans" presStyleCnt="0"/>
      <dgm:spPr/>
    </dgm:pt>
    <dgm:pt modelId="{5F68B4A0-4B8F-4423-9BAB-4A07C17469C7}" type="pres">
      <dgm:prSet presAssocID="{6878F48F-D834-4ED6-9624-70EC1876B18F}" presName="compNode" presStyleCnt="0"/>
      <dgm:spPr/>
    </dgm:pt>
    <dgm:pt modelId="{CAF0216A-31FF-4234-80FF-56BAEB4E3310}" type="pres">
      <dgm:prSet presAssocID="{6878F48F-D834-4ED6-9624-70EC1876B1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2A9A22C4-242C-4451-AE19-33DD420EE5C5}" type="pres">
      <dgm:prSet presAssocID="{6878F48F-D834-4ED6-9624-70EC1876B18F}" presName="spaceRect" presStyleCnt="0"/>
      <dgm:spPr/>
    </dgm:pt>
    <dgm:pt modelId="{C53B413F-88F1-44B1-8B34-4714FEC94A3B}" type="pres">
      <dgm:prSet presAssocID="{6878F48F-D834-4ED6-9624-70EC1876B18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C04E605-B134-4BE6-B598-9D47B8C457C9}" type="pres">
      <dgm:prSet presAssocID="{C169E00E-F784-44AD-953C-EC6EDA4B4546}" presName="sibTrans" presStyleCnt="0"/>
      <dgm:spPr/>
    </dgm:pt>
    <dgm:pt modelId="{C3BAF0F9-D5A5-4E19-98C1-AF0847825B87}" type="pres">
      <dgm:prSet presAssocID="{2DC9C8E6-21EC-4C99-9119-CA37056DFEFD}" presName="compNode" presStyleCnt="0"/>
      <dgm:spPr/>
    </dgm:pt>
    <dgm:pt modelId="{55AD6DFB-EB03-46C9-A528-41977107B50A}" type="pres">
      <dgm:prSet presAssocID="{2DC9C8E6-21EC-4C99-9119-CA37056DFE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0AEAB31-FBD5-4BB3-ADA3-E30BFE705B44}" type="pres">
      <dgm:prSet presAssocID="{2DC9C8E6-21EC-4C99-9119-CA37056DFEFD}" presName="spaceRect" presStyleCnt="0"/>
      <dgm:spPr/>
    </dgm:pt>
    <dgm:pt modelId="{4721C1E1-F521-41F3-B9BF-43E2243CEFD0}" type="pres">
      <dgm:prSet presAssocID="{2DC9C8E6-21EC-4C99-9119-CA37056DFEFD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3B3265-5A7D-4688-BF5B-5CE1E7B72789}" type="presOf" srcId="{6878F48F-D834-4ED6-9624-70EC1876B18F}" destId="{C53B413F-88F1-44B1-8B34-4714FEC94A3B}" srcOrd="0" destOrd="0" presId="urn:microsoft.com/office/officeart/2018/2/layout/IconLabelList"/>
    <dgm:cxn modelId="{F1D578C9-500D-4B1B-8903-FDFBB9E83267}" srcId="{8688CF95-628B-4CB1-8C20-8A6CDAE953D8}" destId="{628A3055-A357-4F52-A460-A890517D9D69}" srcOrd="1" destOrd="0" parTransId="{115F18E4-E0DF-4D79-BCF3-AAD7BA443D29}" sibTransId="{3597F79F-CEBC-435C-964C-F5140CF30334}"/>
    <dgm:cxn modelId="{09D21BEE-AD2F-45DB-9A1A-6570D02A83A5}" type="presOf" srcId="{F7AB7479-F510-4C90-9138-9D7037658AD8}" destId="{68E0D295-FE57-4D22-B510-C9BBD5EE17C6}" srcOrd="0" destOrd="0" presId="urn:microsoft.com/office/officeart/2018/2/layout/IconLabelList"/>
    <dgm:cxn modelId="{D2B4E89C-7CA3-495B-83E9-C836AB26526E}" type="presOf" srcId="{2DC9C8E6-21EC-4C99-9119-CA37056DFEFD}" destId="{4721C1E1-F521-41F3-B9BF-43E2243CEFD0}" srcOrd="0" destOrd="0" presId="urn:microsoft.com/office/officeart/2018/2/layout/IconLabelList"/>
    <dgm:cxn modelId="{901FACC3-1283-4382-976C-A19159ED1453}" srcId="{8688CF95-628B-4CB1-8C20-8A6CDAE953D8}" destId="{2DC9C8E6-21EC-4C99-9119-CA37056DFEFD}" srcOrd="3" destOrd="0" parTransId="{7A2C86C8-7020-41CB-BF7A-590AC4D285CB}" sibTransId="{6E736AC6-506C-4503-84A1-102B2A29C03D}"/>
    <dgm:cxn modelId="{488219AD-6C46-4CC7-BC37-0CECF677422D}" type="presOf" srcId="{8688CF95-628B-4CB1-8C20-8A6CDAE953D8}" destId="{BDE2CB29-2B78-44FC-AAD7-2BF4076AA845}" srcOrd="0" destOrd="0" presId="urn:microsoft.com/office/officeart/2018/2/layout/IconLabelList"/>
    <dgm:cxn modelId="{D53E2668-F718-4BCF-A875-E9912FF0E2C1}" srcId="{8688CF95-628B-4CB1-8C20-8A6CDAE953D8}" destId="{6878F48F-D834-4ED6-9624-70EC1876B18F}" srcOrd="2" destOrd="0" parTransId="{7FCE29E8-AA0D-4DE3-BCEC-0A45B00F4DC5}" sibTransId="{C169E00E-F784-44AD-953C-EC6EDA4B4546}"/>
    <dgm:cxn modelId="{E52BEDD1-90B6-4E02-B1CC-532DE39B85DB}" srcId="{8688CF95-628B-4CB1-8C20-8A6CDAE953D8}" destId="{F7AB7479-F510-4C90-9138-9D7037658AD8}" srcOrd="0" destOrd="0" parTransId="{B8C4511A-9114-4E01-B18A-B6FAF1E35F39}" sibTransId="{748D08E3-CDDA-4C9D-B361-333F946EF223}"/>
    <dgm:cxn modelId="{87CEB483-DB1C-43F5-AB64-9E7810F0A89C}" type="presOf" srcId="{628A3055-A357-4F52-A460-A890517D9D69}" destId="{22A567E9-1A9D-4DE1-8996-C51599A662E4}" srcOrd="0" destOrd="0" presId="urn:microsoft.com/office/officeart/2018/2/layout/IconLabelList"/>
    <dgm:cxn modelId="{86D04E84-928F-4933-A98D-E2A59F457588}" type="presParOf" srcId="{BDE2CB29-2B78-44FC-AAD7-2BF4076AA845}" destId="{0A12FABE-2BC3-4AEA-B642-6BAD350481D2}" srcOrd="0" destOrd="0" presId="urn:microsoft.com/office/officeart/2018/2/layout/IconLabelList"/>
    <dgm:cxn modelId="{F83E375A-AD0F-4CCD-B49B-2648DE32D756}" type="presParOf" srcId="{0A12FABE-2BC3-4AEA-B642-6BAD350481D2}" destId="{35D3AFE5-A4CA-4566-B2AF-95741EC6F551}" srcOrd="0" destOrd="0" presId="urn:microsoft.com/office/officeart/2018/2/layout/IconLabelList"/>
    <dgm:cxn modelId="{F071F1EF-036B-40A1-B36D-6F719BB5F6B2}" type="presParOf" srcId="{0A12FABE-2BC3-4AEA-B642-6BAD350481D2}" destId="{40091090-A587-4B85-9D51-3FAFD8FCAE92}" srcOrd="1" destOrd="0" presId="urn:microsoft.com/office/officeart/2018/2/layout/IconLabelList"/>
    <dgm:cxn modelId="{8B088C19-E058-4469-A058-DC8B0B27E1C9}" type="presParOf" srcId="{0A12FABE-2BC3-4AEA-B642-6BAD350481D2}" destId="{68E0D295-FE57-4D22-B510-C9BBD5EE17C6}" srcOrd="2" destOrd="0" presId="urn:microsoft.com/office/officeart/2018/2/layout/IconLabelList"/>
    <dgm:cxn modelId="{6AD24DDA-FAEA-4860-8536-BD88CA320CBC}" type="presParOf" srcId="{BDE2CB29-2B78-44FC-AAD7-2BF4076AA845}" destId="{C1861A28-A8DE-497E-906D-3C53550F9DED}" srcOrd="1" destOrd="0" presId="urn:microsoft.com/office/officeart/2018/2/layout/IconLabelList"/>
    <dgm:cxn modelId="{AEE92F74-D5B0-451A-AC52-E7DB2CA7CD64}" type="presParOf" srcId="{BDE2CB29-2B78-44FC-AAD7-2BF4076AA845}" destId="{B641E930-5ED0-4620-8A6A-022E0D7CBEC0}" srcOrd="2" destOrd="0" presId="urn:microsoft.com/office/officeart/2018/2/layout/IconLabelList"/>
    <dgm:cxn modelId="{20F98F97-DB0E-4912-A733-052AFBD1CBE1}" type="presParOf" srcId="{B641E930-5ED0-4620-8A6A-022E0D7CBEC0}" destId="{F152AC40-AD54-4C5B-8E00-174D4EE55B74}" srcOrd="0" destOrd="0" presId="urn:microsoft.com/office/officeart/2018/2/layout/IconLabelList"/>
    <dgm:cxn modelId="{0268CE35-68BD-4985-8DF3-4AB9C4A19C5D}" type="presParOf" srcId="{B641E930-5ED0-4620-8A6A-022E0D7CBEC0}" destId="{C4F139B7-D647-4744-B9D6-8D7B8C3AA32B}" srcOrd="1" destOrd="0" presId="urn:microsoft.com/office/officeart/2018/2/layout/IconLabelList"/>
    <dgm:cxn modelId="{937D8B9B-E18A-457C-9F34-407DC986813F}" type="presParOf" srcId="{B641E930-5ED0-4620-8A6A-022E0D7CBEC0}" destId="{22A567E9-1A9D-4DE1-8996-C51599A662E4}" srcOrd="2" destOrd="0" presId="urn:microsoft.com/office/officeart/2018/2/layout/IconLabelList"/>
    <dgm:cxn modelId="{6CAAFE94-3012-4797-8F44-2D39343BFF0F}" type="presParOf" srcId="{BDE2CB29-2B78-44FC-AAD7-2BF4076AA845}" destId="{1C1FDA0A-D4BD-42CC-BE3B-017EB2256BDF}" srcOrd="3" destOrd="0" presId="urn:microsoft.com/office/officeart/2018/2/layout/IconLabelList"/>
    <dgm:cxn modelId="{9DC86E6B-965F-41B0-A72F-62721B288BEE}" type="presParOf" srcId="{BDE2CB29-2B78-44FC-AAD7-2BF4076AA845}" destId="{5F68B4A0-4B8F-4423-9BAB-4A07C17469C7}" srcOrd="4" destOrd="0" presId="urn:microsoft.com/office/officeart/2018/2/layout/IconLabelList"/>
    <dgm:cxn modelId="{D1EA8634-3568-4C43-8D70-9657433F164A}" type="presParOf" srcId="{5F68B4A0-4B8F-4423-9BAB-4A07C17469C7}" destId="{CAF0216A-31FF-4234-80FF-56BAEB4E3310}" srcOrd="0" destOrd="0" presId="urn:microsoft.com/office/officeart/2018/2/layout/IconLabelList"/>
    <dgm:cxn modelId="{5942219F-1C29-48C6-BDBC-E096947957E8}" type="presParOf" srcId="{5F68B4A0-4B8F-4423-9BAB-4A07C17469C7}" destId="{2A9A22C4-242C-4451-AE19-33DD420EE5C5}" srcOrd="1" destOrd="0" presId="urn:microsoft.com/office/officeart/2018/2/layout/IconLabelList"/>
    <dgm:cxn modelId="{A39F76CB-E898-4048-B66E-EF4400A3927E}" type="presParOf" srcId="{5F68B4A0-4B8F-4423-9BAB-4A07C17469C7}" destId="{C53B413F-88F1-44B1-8B34-4714FEC94A3B}" srcOrd="2" destOrd="0" presId="urn:microsoft.com/office/officeart/2018/2/layout/IconLabelList"/>
    <dgm:cxn modelId="{8F0228A2-E68F-48FE-9551-B032F7C48ACA}" type="presParOf" srcId="{BDE2CB29-2B78-44FC-AAD7-2BF4076AA845}" destId="{8C04E605-B134-4BE6-B598-9D47B8C457C9}" srcOrd="5" destOrd="0" presId="urn:microsoft.com/office/officeart/2018/2/layout/IconLabelList"/>
    <dgm:cxn modelId="{73CBD0CF-851E-4400-AFCC-8C1A0BEDA5E0}" type="presParOf" srcId="{BDE2CB29-2B78-44FC-AAD7-2BF4076AA845}" destId="{C3BAF0F9-D5A5-4E19-98C1-AF0847825B87}" srcOrd="6" destOrd="0" presId="urn:microsoft.com/office/officeart/2018/2/layout/IconLabelList"/>
    <dgm:cxn modelId="{848E6796-FBC6-4529-9172-D215F9A858D6}" type="presParOf" srcId="{C3BAF0F9-D5A5-4E19-98C1-AF0847825B87}" destId="{55AD6DFB-EB03-46C9-A528-41977107B50A}" srcOrd="0" destOrd="0" presId="urn:microsoft.com/office/officeart/2018/2/layout/IconLabelList"/>
    <dgm:cxn modelId="{9B6536C5-6053-452C-8946-325E04AFCB47}" type="presParOf" srcId="{C3BAF0F9-D5A5-4E19-98C1-AF0847825B87}" destId="{10AEAB31-FBD5-4BB3-ADA3-E30BFE705B44}" srcOrd="1" destOrd="0" presId="urn:microsoft.com/office/officeart/2018/2/layout/IconLabelList"/>
    <dgm:cxn modelId="{12D5A48B-2167-46E8-B6C6-3B3E0546BB20}" type="presParOf" srcId="{C3BAF0F9-D5A5-4E19-98C1-AF0847825B87}" destId="{4721C1E1-F521-41F3-B9BF-43E2243CEF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8ADAD-B644-4CC8-8ECF-D0E1AE3D790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5E394C-787E-4191-8475-8085AD2EE9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 Task Manager application is a tool designed to help you keep track of your tasks in a convenient and organized way. It's like having a digital to-do list that you can access anytime, anywhere.</a:t>
          </a:r>
          <a:endParaRPr lang="en-US" b="0" dirty="0">
            <a:latin typeface="Source Sans Pro "/>
          </a:endParaRPr>
        </a:p>
      </dgm:t>
    </dgm:pt>
    <dgm:pt modelId="{70DA76C1-0394-47AF-BE63-DF4424DE7B7E}" type="parTrans" cxnId="{0D0E9DE6-F078-4607-8163-037C405D6EDB}">
      <dgm:prSet/>
      <dgm:spPr/>
      <dgm:t>
        <a:bodyPr/>
        <a:lstStyle/>
        <a:p>
          <a:endParaRPr lang="en-US"/>
        </a:p>
      </dgm:t>
    </dgm:pt>
    <dgm:pt modelId="{2F2AAC62-6178-4EF3-B943-A1A1DEA05C67}" type="sibTrans" cxnId="{0D0E9DE6-F078-4607-8163-037C405D6EDB}">
      <dgm:prSet/>
      <dgm:spPr/>
      <dgm:t>
        <a:bodyPr/>
        <a:lstStyle/>
        <a:p>
          <a:endParaRPr lang="en-US"/>
        </a:p>
      </dgm:t>
    </dgm:pt>
    <dgm:pt modelId="{B029962A-4DBD-4E9F-9493-E017BB19477F}" type="pres">
      <dgm:prSet presAssocID="{5748ADAD-B644-4CC8-8ECF-D0E1AE3D790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48119C-F5F9-40FF-94D7-2825A0D44CD6}" type="pres">
      <dgm:prSet presAssocID="{565E394C-787E-4191-8475-8085AD2EE9B8}" presName="compNode" presStyleCnt="0"/>
      <dgm:spPr/>
    </dgm:pt>
    <dgm:pt modelId="{36A11F4C-6EB4-4321-9A5B-9C1405EE1170}" type="pres">
      <dgm:prSet presAssocID="{565E394C-787E-4191-8475-8085AD2EE9B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3D704BD-A75C-49F2-ABD9-E4DD67CFB2EE}" type="pres">
      <dgm:prSet presAssocID="{565E394C-787E-4191-8475-8085AD2EE9B8}" presName="spaceRect" presStyleCnt="0"/>
      <dgm:spPr/>
    </dgm:pt>
    <dgm:pt modelId="{5D05358E-ADC4-4B81-9A81-34E9F9FAF4BE}" type="pres">
      <dgm:prSet presAssocID="{565E394C-787E-4191-8475-8085AD2EE9B8}" presName="textRect" presStyleLbl="revTx" presStyleIdx="0" presStyleCnt="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3BEDFA-27BE-4671-A915-3E5F3EE4198F}" type="presOf" srcId="{565E394C-787E-4191-8475-8085AD2EE9B8}" destId="{5D05358E-ADC4-4B81-9A81-34E9F9FAF4BE}" srcOrd="0" destOrd="0" presId="urn:microsoft.com/office/officeart/2018/2/layout/IconLabelList"/>
    <dgm:cxn modelId="{160C6395-656B-4DB0-B5C3-93CC906A7CB4}" type="presOf" srcId="{5748ADAD-B644-4CC8-8ECF-D0E1AE3D7908}" destId="{B029962A-4DBD-4E9F-9493-E017BB19477F}" srcOrd="0" destOrd="0" presId="urn:microsoft.com/office/officeart/2018/2/layout/IconLabelList"/>
    <dgm:cxn modelId="{0D0E9DE6-F078-4607-8163-037C405D6EDB}" srcId="{5748ADAD-B644-4CC8-8ECF-D0E1AE3D7908}" destId="{565E394C-787E-4191-8475-8085AD2EE9B8}" srcOrd="0" destOrd="0" parTransId="{70DA76C1-0394-47AF-BE63-DF4424DE7B7E}" sibTransId="{2F2AAC62-6178-4EF3-B943-A1A1DEA05C67}"/>
    <dgm:cxn modelId="{7E606514-9F88-429E-964F-C9CA1236B5E1}" type="presParOf" srcId="{B029962A-4DBD-4E9F-9493-E017BB19477F}" destId="{6348119C-F5F9-40FF-94D7-2825A0D44CD6}" srcOrd="0" destOrd="0" presId="urn:microsoft.com/office/officeart/2018/2/layout/IconLabelList"/>
    <dgm:cxn modelId="{DE942011-A77A-49E8-822A-6EACD46649DB}" type="presParOf" srcId="{6348119C-F5F9-40FF-94D7-2825A0D44CD6}" destId="{36A11F4C-6EB4-4321-9A5B-9C1405EE1170}" srcOrd="0" destOrd="0" presId="urn:microsoft.com/office/officeart/2018/2/layout/IconLabelList"/>
    <dgm:cxn modelId="{D1C160CD-84B2-43EF-B4E5-33F6A39D18D0}" type="presParOf" srcId="{6348119C-F5F9-40FF-94D7-2825A0D44CD6}" destId="{B3D704BD-A75C-49F2-ABD9-E4DD67CFB2EE}" srcOrd="1" destOrd="0" presId="urn:microsoft.com/office/officeart/2018/2/layout/IconLabelList"/>
    <dgm:cxn modelId="{46DCE88E-491F-4579-826F-F932E4F081B3}" type="presParOf" srcId="{6348119C-F5F9-40FF-94D7-2825A0D44CD6}" destId="{5D05358E-ADC4-4B81-9A81-34E9F9FAF4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3AFE5-A4CA-4566-B2AF-95741EC6F551}">
      <dsp:nvSpPr>
        <dsp:cNvPr id="0" name=""/>
        <dsp:cNvSpPr/>
      </dsp:nvSpPr>
      <dsp:spPr>
        <a:xfrm>
          <a:off x="910705" y="192814"/>
          <a:ext cx="731689" cy="731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0D295-FE57-4D22-B510-C9BBD5EE17C6}">
      <dsp:nvSpPr>
        <dsp:cNvPr id="0" name=""/>
        <dsp:cNvSpPr/>
      </dsp:nvSpPr>
      <dsp:spPr>
        <a:xfrm>
          <a:off x="463561" y="1168593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Features of the system</a:t>
          </a:r>
        </a:p>
      </dsp:txBody>
      <dsp:txXfrm>
        <a:off x="463561" y="1168593"/>
        <a:ext cx="1625976" cy="650390"/>
      </dsp:txXfrm>
    </dsp:sp>
    <dsp:sp modelId="{F152AC40-AD54-4C5B-8E00-174D4EE55B74}">
      <dsp:nvSpPr>
        <dsp:cNvPr id="0" name=""/>
        <dsp:cNvSpPr/>
      </dsp:nvSpPr>
      <dsp:spPr>
        <a:xfrm>
          <a:off x="2821228" y="192814"/>
          <a:ext cx="731689" cy="731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567E9-1A9D-4DE1-8996-C51599A662E4}">
      <dsp:nvSpPr>
        <dsp:cNvPr id="0" name=""/>
        <dsp:cNvSpPr/>
      </dsp:nvSpPr>
      <dsp:spPr>
        <a:xfrm>
          <a:off x="2374084" y="1168593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Technologies used</a:t>
          </a:r>
        </a:p>
      </dsp:txBody>
      <dsp:txXfrm>
        <a:off x="2374084" y="1168593"/>
        <a:ext cx="1625976" cy="650390"/>
      </dsp:txXfrm>
    </dsp:sp>
    <dsp:sp modelId="{CAF0216A-31FF-4234-80FF-56BAEB4E3310}">
      <dsp:nvSpPr>
        <dsp:cNvPr id="0" name=""/>
        <dsp:cNvSpPr/>
      </dsp:nvSpPr>
      <dsp:spPr>
        <a:xfrm>
          <a:off x="910705" y="2225478"/>
          <a:ext cx="731689" cy="731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B413F-88F1-44B1-8B34-4714FEC94A3B}">
      <dsp:nvSpPr>
        <dsp:cNvPr id="0" name=""/>
        <dsp:cNvSpPr/>
      </dsp:nvSpPr>
      <dsp:spPr>
        <a:xfrm>
          <a:off x="463561" y="3201257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Video Demonstration</a:t>
          </a:r>
        </a:p>
      </dsp:txBody>
      <dsp:txXfrm>
        <a:off x="463561" y="3201257"/>
        <a:ext cx="1625976" cy="650390"/>
      </dsp:txXfrm>
    </dsp:sp>
    <dsp:sp modelId="{55AD6DFB-EB03-46C9-A528-41977107B50A}">
      <dsp:nvSpPr>
        <dsp:cNvPr id="0" name=""/>
        <dsp:cNvSpPr/>
      </dsp:nvSpPr>
      <dsp:spPr>
        <a:xfrm>
          <a:off x="2821228" y="2225478"/>
          <a:ext cx="731689" cy="7316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1C1E1-F521-41F3-B9BF-43E2243CEFD0}">
      <dsp:nvSpPr>
        <dsp:cNvPr id="0" name=""/>
        <dsp:cNvSpPr/>
      </dsp:nvSpPr>
      <dsp:spPr>
        <a:xfrm>
          <a:off x="2374084" y="3201257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Contacts</a:t>
          </a:r>
        </a:p>
      </dsp:txBody>
      <dsp:txXfrm>
        <a:off x="2374084" y="3201257"/>
        <a:ext cx="1625976" cy="650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11F4C-6EB4-4321-9A5B-9C1405EE1170}">
      <dsp:nvSpPr>
        <dsp:cNvPr id="0" name=""/>
        <dsp:cNvSpPr/>
      </dsp:nvSpPr>
      <dsp:spPr>
        <a:xfrm>
          <a:off x="2315242" y="85267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5358E-ADC4-4B81-9A81-34E9F9FAF4BE}">
      <dsp:nvSpPr>
        <dsp:cNvPr id="0" name=""/>
        <dsp:cNvSpPr/>
      </dsp:nvSpPr>
      <dsp:spPr>
        <a:xfrm>
          <a:off x="1127242" y="326682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The Task Manager application is a tool designed to help you keep track of your tasks in a convenient and organized way. It's like having a digital to-do list that you can access anytime, anywhere.</a:t>
          </a:r>
          <a:endParaRPr lang="en-US" sz="1200" b="0" kern="1200" dirty="0">
            <a:latin typeface="Source Sans Pro "/>
          </a:endParaRPr>
        </a:p>
      </dsp:txBody>
      <dsp:txXfrm>
        <a:off x="1127242" y="326682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E4AFDD-7CB2-4D20-AC1F-52C2EB5197C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16A50D-34F2-44A7-8571-190078F734C3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endParaRPr lang="en-US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DA586B-149A-4731-B894-F439E6635A2E}" type="datetime1">
              <a:rPr lang="en-US" smtClean="0"/>
              <a:t>3/21/2024</a:t>
            </a:fld>
            <a:endParaRPr lang="en-US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4DC9094-7AE2-4A0C-ADA1-0B6CF537F5E3}" type="datetime1">
              <a:rPr lang="en-US" smtClean="0"/>
              <a:t>3/21/2024</a:t>
            </a:fld>
            <a:endParaRPr lang="en-US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ADD PHOTO</a:t>
            </a: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7B77A4-4CF4-4A22-A9B5-DAC255FAF53C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BB63C-A8D4-4F32-819C-F6F6BA0476C2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89AFA-FF4D-4DFB-9A2D-57BFB79B8D69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273EB-16C1-441E-9180-E8793C467BE0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339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D0363784-2970-4EEC-A27D-C144838C79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A5F161F4-CB8E-480F-8499-D1BD68C8BB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FA25DBB0-929B-4EA3-AF0A-D34760BBAB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2166858A-D674-4111-9862-D8735900103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02130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0A21E468-9819-48EA-9CFE-D8A100CF2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41764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2AA605BC-184B-485A-B68D-27607D4AA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5E1DA376-8DFF-42EB-AC05-624D4CC170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88EA8545-B741-4E15-8054-C79F086093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C5DDD12B-8AD2-4194-9011-B8AE495CE8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E1E9CE9A-B335-4B09-A6DC-9FDAE1A854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05755812-FA39-400E-9830-518115B16F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41764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B0C99DAB-BC75-4032-B8DE-82896B4388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480208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9247625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90EC5-6F65-45BF-89F3-AC4DE8AFDD8B}" type="datetime1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3/21/2024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884E0F3D-4529-453A-AD51-82F68FA8ECE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5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amvula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khadija-nyamvul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Placeholder 6" descr="A black square with three arrows&#10;&#10;Description automatically generated">
            <a:extLst>
              <a:ext uri="{FF2B5EF4-FFF2-40B4-BE49-F238E27FC236}">
                <a16:creationId xmlns:a16="http://schemas.microsoft.com/office/drawing/2014/main" id="{1712CCAE-50C9-0190-CA97-5998581759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1875" b="2187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988" y="1260909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900" cap="all">
                <a:ea typeface="Source Sans Pro SemiBold" panose="020B0603030403020204" pitchFamily="34" charset="0"/>
              </a:rPr>
              <a:t>TASK MANGER APPLICATION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032" y="4175698"/>
            <a:ext cx="3330341" cy="9207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 cap="all"/>
              <a:t>KHADIJA NDUKE NYAMVULA</a:t>
            </a:r>
          </a:p>
        </p:txBody>
      </p:sp>
      <p:sp>
        <p:nvSpPr>
          <p:cNvPr id="108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4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TASKMANGER APPLICATIO  PRESENTATION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8" name="Picture Placeholder 57" descr="A black square with three arrows&#10;&#10;Description automatically generated">
            <a:extLst>
              <a:ext uri="{FF2B5EF4-FFF2-40B4-BE49-F238E27FC236}">
                <a16:creationId xmlns:a16="http://schemas.microsoft.com/office/drawing/2014/main" id="{80ECE684-2AAB-BC0C-8447-BAB361930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754" b="4754"/>
          <a:stretch/>
        </p:blipFill>
        <p:spPr>
          <a:xfrm>
            <a:off x="8524517" y="3459903"/>
            <a:ext cx="2863221" cy="25909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TASKMANAGER APPLICATION</a:t>
            </a:r>
            <a:endParaRPr lang="en-US" b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endParaRPr lang="en-US" b="1" kern="1200" cap="all" spc="100" baseline="0" dirty="0">
              <a:latin typeface="+mn-lt"/>
              <a:ea typeface="Source Sans Pro SemiBold" panose="020B0603030403020204" pitchFamily="34" charset="0"/>
            </a:endParaRPr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7B8BBFC6-7B24-AC5A-7081-C30B78AD5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022239"/>
              </p:ext>
            </p:extLst>
          </p:nvPr>
        </p:nvGraphicFramePr>
        <p:xfrm>
          <a:off x="2232252" y="2125737"/>
          <a:ext cx="4463623" cy="404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796727" y="732372"/>
            <a:ext cx="2590980" cy="2590984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graphicFrame>
        <p:nvGraphicFramePr>
          <p:cNvPr id="22" name="Content Placeholder 9">
            <a:extLst>
              <a:ext uri="{FF2B5EF4-FFF2-40B4-BE49-F238E27FC236}">
                <a16:creationId xmlns:a16="http://schemas.microsoft.com/office/drawing/2014/main" id="{D30EA471-9591-3061-1A89-4611FDC82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261016"/>
              </p:ext>
            </p:extLst>
          </p:nvPr>
        </p:nvGraphicFramePr>
        <p:xfrm>
          <a:off x="938906" y="1715151"/>
          <a:ext cx="6574485" cy="483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TASKMANAGER APPLICATION</a:t>
            </a:r>
            <a:endParaRPr lang="en-US" b="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Placeholder 5" descr="A black square with three arrows&#10;&#10;Description automatically generated">
            <a:extLst>
              <a:ext uri="{FF2B5EF4-FFF2-40B4-BE49-F238E27FC236}">
                <a16:creationId xmlns:a16="http://schemas.microsoft.com/office/drawing/2014/main" id="{2DE24464-0242-7A3D-99C7-BF308153C1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14390" b="14390"/>
          <a:stretch/>
        </p:blipFill>
        <p:spPr/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92" name="Oval 9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3252" y="258955"/>
            <a:ext cx="6732503" cy="11840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/>
            <a:r>
              <a:rPr lang="en-US" sz="2800" cap="all"/>
              <a:t>Features of the system</a:t>
            </a:r>
          </a:p>
          <a:p>
            <a:pPr algn="l"/>
            <a:endParaRPr lang="en-US" sz="2800" cap="all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Placeholder 3" descr="A black square with three arrows&#10;&#10;Description automatically generated">
            <a:extLst>
              <a:ext uri="{FF2B5EF4-FFF2-40B4-BE49-F238E27FC236}">
                <a16:creationId xmlns:a16="http://schemas.microsoft.com/office/drawing/2014/main" id="{3DFFDA06-1A64-852C-0B8A-CF0D500D6B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712" r="3" b="16721"/>
          <a:stretch/>
        </p:blipFill>
        <p:spPr>
          <a:xfrm>
            <a:off x="1649077" y="2225044"/>
            <a:ext cx="3217333" cy="2495672"/>
          </a:xfrm>
          <a:prstGeom prst="rect">
            <a:avLst/>
          </a:prstGeom>
        </p:spPr>
      </p:pic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9D08F5-25AF-6C54-A2D3-5C687155F9F5}"/>
              </a:ext>
            </a:extLst>
          </p:cNvPr>
          <p:cNvSpPr txBox="1"/>
          <p:nvPr/>
        </p:nvSpPr>
        <p:spPr>
          <a:xfrm>
            <a:off x="5722900" y="1213150"/>
            <a:ext cx="6276828" cy="5244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 Add Tasks 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You can add tasks to your list by filling out a simple form. Provide a title for your task, a brief description, and the due date. Click the "Add Task" button, and the task will be added to the list.</a:t>
            </a:r>
            <a:endParaRPr lang="en-US" sz="1600" dirty="0">
              <a:ea typeface="Source Sans Pro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Edit Tasks </a:t>
            </a:r>
            <a:endParaRPr lang="en-US" sz="1600" dirty="0">
              <a:ea typeface="Source Sans Pro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 Click the "Edit" button next to the task you want to modify, make your changes in the form that appears, and then click "Confirm" to save your edits.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 Delete Tasks </a:t>
            </a:r>
            <a:endParaRPr lang="en-US" sz="16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click the "Delete" button next to the task, and it will be removed from your list.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/>
              <a:t>Mark Tasks as Completed 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Once you've completed a task, you can mark it as done by checking the checkbox next to it. </a:t>
            </a:r>
            <a:endParaRPr lang="en-US" sz="1600">
              <a:ea typeface="Source Sans Pro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 Clear All Tasks </a:t>
            </a: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Click "Clear All Tasks" button. This removes all tasks from the list, giving you a clean slate</a:t>
            </a:r>
            <a:endParaRPr lang="en-US" sz="1600">
              <a:ea typeface="Source Sans Pro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pSp>
        <p:nvGrpSpPr>
          <p:cNvPr id="24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/>
          </p:cNvSpPr>
          <p:nvPr/>
        </p:nvSpPr>
        <p:spPr>
          <a:xfrm>
            <a:off x="4413110" y="5888513"/>
            <a:ext cx="3250710" cy="288450"/>
          </a:xfrm>
          <a:prstGeom prst="rect">
            <a:avLst/>
          </a:prstGeom>
        </p:spPr>
        <p:txBody>
          <a:bodyPr/>
          <a:lstStyle/>
          <a:p>
            <a:pPr defTabSz="722376"/>
            <a:r>
              <a:rPr lang="en-US" sz="142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TASKMANAGER APPLICATION</a:t>
            </a:r>
            <a:endParaRPr lang="en-US" sz="1422" kern="1200">
              <a:solidFill>
                <a:srgbClr val="000000"/>
              </a:solidFill>
              <a:latin typeface="+mn-lt"/>
              <a:ea typeface="+mn-lt"/>
              <a:cs typeface="+mn-lt"/>
            </a:endParaRPr>
          </a:p>
          <a:p>
            <a:pPr lvl="0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/>
          </p:cNvSpPr>
          <p:nvPr/>
        </p:nvSpPr>
        <p:spPr>
          <a:xfrm>
            <a:off x="8025010" y="5888513"/>
            <a:ext cx="2167140" cy="288450"/>
          </a:xfrm>
          <a:prstGeom prst="rect">
            <a:avLst/>
          </a:prstGeom>
        </p:spPr>
        <p:txBody>
          <a:bodyPr/>
          <a:lstStyle/>
          <a:p>
            <a:pPr defTabSz="722376"/>
            <a:fld id="{5EA792F7-1D9E-4C7E-A103-E8EDFDC2691E}" type="slidenum"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22376"/>
              <a:t>5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786D9-549A-ECF7-B403-8594ADC37264}"/>
              </a:ext>
            </a:extLst>
          </p:cNvPr>
          <p:cNvSpPr txBox="1"/>
          <p:nvPr/>
        </p:nvSpPr>
        <p:spPr>
          <a:xfrm>
            <a:off x="1394355" y="1713431"/>
            <a:ext cx="2770063" cy="748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5743" indent="-225743" defTabSz="722376">
              <a:buFont typeface="Arial"/>
              <a:buChar char="•"/>
            </a:pPr>
            <a:r>
              <a:rPr lang="en-US" sz="1422" kern="1200">
                <a:solidFill>
                  <a:schemeClr val="dk1"/>
                </a:solidFill>
                <a:latin typeface="+mn-lt"/>
                <a:ea typeface="Source Sans Pro"/>
                <a:cs typeface="+mn-cs"/>
              </a:rPr>
              <a:t>HTML</a:t>
            </a:r>
            <a:endParaRPr lang="en-US" sz="1422" kern="120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225743" indent="-225743" defTabSz="722376">
              <a:buFont typeface="Arial"/>
              <a:buChar char="•"/>
            </a:pPr>
            <a:r>
              <a:rPr lang="en-US" sz="1422" kern="1200">
                <a:solidFill>
                  <a:schemeClr val="dk1"/>
                </a:solidFill>
                <a:latin typeface="+mn-lt"/>
                <a:ea typeface="Source Sans Pro"/>
                <a:cs typeface="+mn-cs"/>
              </a:rPr>
              <a:t>CSS</a:t>
            </a:r>
          </a:p>
          <a:p>
            <a:pPr marL="225743" indent="-225743" defTabSz="722376">
              <a:buFont typeface="Arial"/>
              <a:buChar char="•"/>
            </a:pPr>
            <a:r>
              <a:rPr lang="en-US" sz="1422" kern="1200">
                <a:solidFill>
                  <a:schemeClr val="dk1"/>
                </a:solidFill>
                <a:latin typeface="+mn-lt"/>
                <a:ea typeface="Source Sans Pro"/>
                <a:cs typeface="+mn-cs"/>
              </a:rPr>
              <a:t>JAVASCRIPT</a:t>
            </a:r>
            <a:endParaRPr lang="en-US">
              <a:ea typeface="Source Sans Pro"/>
            </a:endParaRPr>
          </a:p>
        </p:txBody>
      </p:sp>
      <p:pic>
        <p:nvPicPr>
          <p:cNvPr id="3" name="video1934650050">
            <a:hlinkClick r:id="" action="ppaction://media"/>
            <a:extLst>
              <a:ext uri="{FF2B5EF4-FFF2-40B4-BE49-F238E27FC236}">
                <a16:creationId xmlns:a16="http://schemas.microsoft.com/office/drawing/2014/main" id="{D19932E5-AEFF-32DF-615E-F8C35472B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0374" y="2791434"/>
            <a:ext cx="5130655" cy="2904571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408F0B3F-4BAA-4C43-090D-66636E8DE7EA}"/>
              </a:ext>
            </a:extLst>
          </p:cNvPr>
          <p:cNvSpPr txBox="1">
            <a:spLocks/>
          </p:cNvSpPr>
          <p:nvPr/>
        </p:nvSpPr>
        <p:spPr>
          <a:xfrm>
            <a:off x="6042109" y="1825625"/>
            <a:ext cx="3279153" cy="1130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722376"/>
            <a:r>
              <a:rPr lang="en-US" sz="3476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DB8235-1304-4172-AC66-0D702AE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ource Sans Pro "/>
              </a:rPr>
              <a:t>CONTACTS</a:t>
            </a:r>
            <a:br>
              <a:rPr lang="en-US" sz="2000" dirty="0">
                <a:solidFill>
                  <a:srgbClr val="000000"/>
                </a:solidFill>
                <a:latin typeface="Source Sans Pro "/>
              </a:rPr>
            </a:br>
            <a:r>
              <a:rPr lang="en-US" sz="2000" dirty="0">
                <a:solidFill>
                  <a:srgbClr val="000000"/>
                </a:solidFill>
                <a:latin typeface="Source Sans Pro "/>
              </a:rPr>
              <a:t>You can reach me on:</a:t>
            </a:r>
          </a:p>
          <a:p>
            <a:r>
              <a:rPr lang="en-US" sz="2000" dirty="0">
                <a:solidFill>
                  <a:srgbClr val="000000"/>
                </a:solidFill>
                <a:latin typeface="Source Sans Pro "/>
              </a:rPr>
              <a:t>     </a:t>
            </a:r>
            <a:r>
              <a:rPr lang="en-US" sz="2000" dirty="0" err="1">
                <a:solidFill>
                  <a:srgbClr val="000000"/>
                </a:solidFill>
                <a:latin typeface="Source Sans Pro "/>
              </a:rPr>
              <a:t>Github</a:t>
            </a:r>
            <a:r>
              <a:rPr lang="en-US" sz="2000" dirty="0">
                <a:solidFill>
                  <a:srgbClr val="000000"/>
                </a:solidFill>
                <a:latin typeface="Source Sans Pro 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Source Sans Pro 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https://github.com/Nyamvula1</a:t>
            </a:r>
            <a:endParaRPr lang="en-US" sz="2000">
              <a:solidFill>
                <a:srgbClr val="000000"/>
              </a:solidFill>
              <a:latin typeface="Source Sans Pro "/>
            </a:endParaRPr>
          </a:p>
          <a:p>
            <a:r>
              <a:rPr lang="en-US" sz="2000" dirty="0">
                <a:solidFill>
                  <a:srgbClr val="000000"/>
                </a:solidFill>
                <a:latin typeface="Source Sans Pro "/>
              </a:rPr>
              <a:t>     LinkedIn: </a:t>
            </a:r>
            <a:r>
              <a:rPr lang="en-US" sz="2000" dirty="0">
                <a:solidFill>
                  <a:srgbClr val="000000"/>
                </a:solidFill>
                <a:latin typeface="Source Sans Pro 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https://www.linkedin.com/in/khadija-nyamvula</a:t>
            </a:r>
            <a:endParaRPr lang="en-US" sz="2000">
              <a:solidFill>
                <a:srgbClr val="000000"/>
              </a:solidFill>
              <a:latin typeface="Source Sans Pro "/>
            </a:endParaRPr>
          </a:p>
          <a:p>
            <a:r>
              <a:rPr lang="en-US" sz="2000" dirty="0">
                <a:solidFill>
                  <a:srgbClr val="000000"/>
                </a:solidFill>
                <a:latin typeface="Source Sans Pro "/>
              </a:rPr>
              <a:t>     Twitter: @bejakhadija</a:t>
            </a:r>
          </a:p>
          <a:p>
            <a:r>
              <a:rPr lang="en-US" sz="2000" dirty="0">
                <a:solidFill>
                  <a:srgbClr val="000000"/>
                </a:solidFill>
                <a:latin typeface="Source Sans Pro "/>
              </a:rPr>
              <a:t>     Mobile: 0713266366</a:t>
            </a:r>
          </a:p>
          <a:p>
            <a:endParaRPr lang="en-US" sz="2000" dirty="0">
              <a:solidFill>
                <a:srgbClr val="000000"/>
              </a:solidFill>
              <a:latin typeface="Source Sans Pro 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Source Sans Pro SemiBold"/>
              </a:rPr>
              <a:t>TASKMANAGER APPLICATION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 descr="A black square with three arrows&#10;&#10;Description automatically generated">
            <a:extLst>
              <a:ext uri="{FF2B5EF4-FFF2-40B4-BE49-F238E27FC236}">
                <a16:creationId xmlns:a16="http://schemas.microsoft.com/office/drawing/2014/main" id="{9CDC0BE2-F8F2-6A15-F2CA-1B4E6BFC50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" b="2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Oval 26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>
                <a:ea typeface="Source Sans Pro SemiBold" panose="020B0603030403020204" pitchFamily="34" charset="0"/>
              </a:rPr>
              <a:t>THANK YOU</a:t>
            </a: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b="1" kern="1200" cap="all" spc="100" baseline="0" noProof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F3450C42-9A0B-4425-92C2-70FCF7C45734}" type="slidenum">
              <a:rPr lang="en-US" noProof="0" smtClean="0"/>
              <a:pPr lvl="0"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4A60CD-0DE5-49D4-8EE4-931437A2651A}">
  <ds:schemaRefs>
    <ds:schemaRef ds:uri="71af3243-3dd4-4a8d-8c0d-dd76da1f02a5"/>
    <ds:schemaRef ds:uri="http://www.w3.org/XML/1998/namespace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230e9df3-be65-4c73-a93b-d1236ebd677e"/>
    <ds:schemaRef ds:uri="http://purl.org/dc/terms/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0EA051F-84B4-4065-A650-AA89D1B04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279500-64D1-4E99-9E84-D64A6313B3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92</Words>
  <Application>Microsoft Office PowerPoint</Application>
  <PresentationFormat>Widescreen</PresentationFormat>
  <Paragraphs>49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Source Sans Pro</vt:lpstr>
      <vt:lpstr>Source Sans Pro </vt:lpstr>
      <vt:lpstr>Source Sans Pro SemiBold</vt:lpstr>
      <vt:lpstr>1_FunkyShapesVTI</vt:lpstr>
      <vt:lpstr>TASK MANGER APPLICATION</vt:lpstr>
      <vt:lpstr>TASKMANGER APPLICATIO  PRESENTATION</vt:lpstr>
      <vt:lpstr>Introduction</vt:lpstr>
      <vt:lpstr>Features of the system </vt:lpstr>
      <vt:lpstr>TECHNOLOGIES USED</vt:lpstr>
      <vt:lpstr>CONTACTS You can reach me on:      Github: https://github.com/Nyamvula1      LinkedIn: https://www.linkedin.com/in/khadija-nyamvula      Twitter: @bejakhadija      Mobile: 0713266366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User</dc:creator>
  <cp:lastModifiedBy>User</cp:lastModifiedBy>
  <cp:revision>214</cp:revision>
  <dcterms:created xsi:type="dcterms:W3CDTF">2024-03-21T12:18:30Z</dcterms:created>
  <dcterms:modified xsi:type="dcterms:W3CDTF">2024-03-21T19:18:08Z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